
<file path=[Content_Types].xml><?xml version="1.0" encoding="utf-8"?>
<Types xmlns="http://schemas.openxmlformats.org/package/2006/content-types">
  <Default Extension="xml" ContentType="application/xml"/>
  <Default Extension="m4a" ContentType="audio/mp4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9" r:id="rId2"/>
    <p:sldId id="271" r:id="rId3"/>
    <p:sldId id="272" r:id="rId4"/>
    <p:sldId id="264" r:id="rId5"/>
    <p:sldId id="273" r:id="rId6"/>
    <p:sldId id="27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AFD4"/>
    <a:srgbClr val="FFD7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09"/>
    <p:restoredTop sz="87330"/>
  </p:normalViewPr>
  <p:slideViewPr>
    <p:cSldViewPr snapToGrid="0" snapToObjects="1">
      <p:cViewPr>
        <p:scale>
          <a:sx n="90" d="100"/>
          <a:sy n="90" d="100"/>
        </p:scale>
        <p:origin x="632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10.png>
</file>

<file path=ppt/media/image11.tiff>
</file>

<file path=ppt/media/image12.tiff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466A0B-F516-124A-BAFC-0B83775ECE4F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1DD978-A8A4-CE4F-ADC8-4F1D5D88E0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031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4C79D-67D3-464A-B8B1-60922F80856E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94BD0-0274-8D49-8B69-EEE0FE961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115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4C79D-67D3-464A-B8B1-60922F80856E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94BD0-0274-8D49-8B69-EEE0FE961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868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4C79D-67D3-464A-B8B1-60922F80856E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94BD0-0274-8D49-8B69-EEE0FE961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06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4C79D-67D3-464A-B8B1-60922F80856E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94BD0-0274-8D49-8B69-EEE0FE961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408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4C79D-67D3-464A-B8B1-60922F80856E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94BD0-0274-8D49-8B69-EEE0FE961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761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4C79D-67D3-464A-B8B1-60922F80856E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94BD0-0274-8D49-8B69-EEE0FE961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60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4C79D-67D3-464A-B8B1-60922F80856E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94BD0-0274-8D49-8B69-EEE0FE961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81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4C79D-67D3-464A-B8B1-60922F80856E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94BD0-0274-8D49-8B69-EEE0FE961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69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4C79D-67D3-464A-B8B1-60922F80856E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94BD0-0274-8D49-8B69-EEE0FE961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20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4C79D-67D3-464A-B8B1-60922F80856E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94BD0-0274-8D49-8B69-EEE0FE961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040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4C79D-67D3-464A-B8B1-60922F80856E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94BD0-0274-8D49-8B69-EEE0FE961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330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4C79D-67D3-464A-B8B1-60922F80856E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994BD0-0274-8D49-8B69-EEE0FE961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51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7" Type="http://schemas.openxmlformats.org/officeDocument/2006/relationships/image" Target="../media/image9.tiff"/><Relationship Id="rId8" Type="http://schemas.openxmlformats.org/officeDocument/2006/relationships/image" Target="../media/image10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F86A26D4-0FFE-4E42-BB80-27A1E735E3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02" b="22677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2431" y="5638664"/>
            <a:ext cx="1414589" cy="10001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4C1805CD-354C-45A1-A150-DE5BD6B0F68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8771" y="5739076"/>
            <a:ext cx="2842989" cy="78828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274" y="381583"/>
            <a:ext cx="3022600" cy="3022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5390815" y="873966"/>
            <a:ext cx="5428432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prstClr val="white"/>
                </a:solidFill>
                <a:latin typeface="Arial Narrow" charset="0"/>
                <a:ea typeface="Arial Narrow" charset="0"/>
                <a:cs typeface="Arial Narrow" charset="0"/>
              </a:rPr>
              <a:t>18:00</a:t>
            </a:r>
            <a:r>
              <a:rPr lang="en-US" sz="2400" b="1" dirty="0">
                <a:solidFill>
                  <a:prstClr val="white"/>
                </a:solidFill>
                <a:latin typeface="Arial Narrow" charset="0"/>
                <a:ea typeface="Arial Narrow" charset="0"/>
                <a:cs typeface="Arial Narrow" charset="0"/>
              </a:rPr>
              <a:t>	Walk-in &amp; </a:t>
            </a:r>
            <a:r>
              <a:rPr lang="en-US" sz="2400" b="1" dirty="0" smtClean="0">
                <a:solidFill>
                  <a:prstClr val="white"/>
                </a:solidFill>
                <a:latin typeface="Arial Narrow" charset="0"/>
                <a:ea typeface="Arial Narrow" charset="0"/>
                <a:cs typeface="Arial Narrow" charset="0"/>
              </a:rPr>
              <a:t>Dinner</a:t>
            </a:r>
            <a:endParaRPr lang="en-US" sz="2400" dirty="0">
              <a:solidFill>
                <a:prstClr val="white"/>
              </a:solidFill>
              <a:latin typeface="Arial Narrow" charset="0"/>
              <a:ea typeface="Arial Narrow" charset="0"/>
              <a:cs typeface="Arial Narrow" charset="0"/>
            </a:endParaRPr>
          </a:p>
          <a:p>
            <a:r>
              <a:rPr lang="en-US" sz="2400" dirty="0">
                <a:solidFill>
                  <a:prstClr val="white"/>
                </a:solidFill>
                <a:latin typeface="Arial Narrow" charset="0"/>
                <a:ea typeface="Arial Narrow" charset="0"/>
                <a:cs typeface="Arial Narrow" charset="0"/>
              </a:rPr>
              <a:t>18:45	</a:t>
            </a:r>
            <a:r>
              <a:rPr lang="en-US" sz="2400" b="1" dirty="0">
                <a:solidFill>
                  <a:prstClr val="white"/>
                </a:solidFill>
                <a:latin typeface="Arial Narrow" charset="0"/>
                <a:ea typeface="Arial Narrow" charset="0"/>
                <a:cs typeface="Arial Narrow" charset="0"/>
              </a:rPr>
              <a:t>Introduction </a:t>
            </a:r>
            <a:r>
              <a:rPr lang="en-US" sz="2400" b="1" dirty="0" smtClean="0">
                <a:solidFill>
                  <a:prstClr val="white"/>
                </a:solidFill>
                <a:latin typeface="Arial Narrow" charset="0"/>
                <a:ea typeface="Arial Narrow" charset="0"/>
                <a:cs typeface="Arial Narrow" charset="0"/>
              </a:rPr>
              <a:t>Cosmos DB</a:t>
            </a:r>
            <a:r>
              <a:rPr lang="en-US" sz="2400" i="1" dirty="0">
                <a:solidFill>
                  <a:prstClr val="white"/>
                </a:solidFill>
                <a:latin typeface="Arial Narrow" charset="0"/>
                <a:ea typeface="Arial Narrow" charset="0"/>
                <a:cs typeface="Arial Narrow" charset="0"/>
              </a:rPr>
              <a:t>	</a:t>
            </a:r>
          </a:p>
          <a:p>
            <a:r>
              <a:rPr lang="en-US" sz="2400" dirty="0">
                <a:solidFill>
                  <a:prstClr val="white"/>
                </a:solidFill>
                <a:latin typeface="Arial Narrow" charset="0"/>
                <a:ea typeface="Arial Narrow" charset="0"/>
                <a:cs typeface="Arial Narrow" charset="0"/>
              </a:rPr>
              <a:t>19:15	</a:t>
            </a:r>
            <a:r>
              <a:rPr lang="en-US" sz="2400" b="1" dirty="0" smtClean="0">
                <a:solidFill>
                  <a:prstClr val="white"/>
                </a:solidFill>
                <a:latin typeface="Arial Narrow" charset="0"/>
                <a:ea typeface="Arial Narrow" charset="0"/>
                <a:cs typeface="Arial Narrow" charset="0"/>
              </a:rPr>
              <a:t>Hands-on Rebel Alliance Missions</a:t>
            </a:r>
          </a:p>
          <a:p>
            <a:r>
              <a:rPr lang="en-US" sz="2400" dirty="0" smtClean="0">
                <a:solidFill>
                  <a:prstClr val="white"/>
                </a:solidFill>
                <a:latin typeface="Arial Narrow" charset="0"/>
                <a:ea typeface="Arial Narrow" charset="0"/>
                <a:cs typeface="Arial Narrow" charset="0"/>
              </a:rPr>
              <a:t>20:30</a:t>
            </a:r>
            <a:r>
              <a:rPr lang="en-US" sz="2400" dirty="0">
                <a:solidFill>
                  <a:prstClr val="white"/>
                </a:solidFill>
                <a:latin typeface="Arial Narrow" charset="0"/>
                <a:ea typeface="Arial Narrow" charset="0"/>
                <a:cs typeface="Arial Narrow" charset="0"/>
              </a:rPr>
              <a:t>	</a:t>
            </a:r>
            <a:r>
              <a:rPr lang="en-US" sz="2400" b="1" dirty="0" smtClean="0">
                <a:solidFill>
                  <a:prstClr val="white"/>
                </a:solidFill>
                <a:latin typeface="Arial Narrow" charset="0"/>
                <a:ea typeface="Arial Narrow" charset="0"/>
                <a:cs typeface="Arial Narrow" charset="0"/>
              </a:rPr>
              <a:t>Mission results &amp; recap</a:t>
            </a:r>
            <a:endParaRPr lang="en-US" sz="2400" dirty="0" smtClean="0">
              <a:solidFill>
                <a:prstClr val="white"/>
              </a:solidFill>
              <a:latin typeface="Arial Narrow" charset="0"/>
              <a:ea typeface="Arial Narrow" charset="0"/>
              <a:cs typeface="Arial Narrow" charset="0"/>
            </a:endParaRPr>
          </a:p>
          <a:p>
            <a:r>
              <a:rPr lang="en-US" sz="2400" dirty="0" smtClean="0">
                <a:solidFill>
                  <a:prstClr val="white"/>
                </a:solidFill>
                <a:latin typeface="Arial Narrow" charset="0"/>
                <a:ea typeface="Arial Narrow" charset="0"/>
                <a:cs typeface="Arial Narrow" charset="0"/>
              </a:rPr>
              <a:t>21:00</a:t>
            </a:r>
            <a:r>
              <a:rPr lang="en-US" sz="2400" dirty="0">
                <a:solidFill>
                  <a:prstClr val="white"/>
                </a:solidFill>
                <a:latin typeface="Arial Narrow" charset="0"/>
                <a:ea typeface="Arial Narrow" charset="0"/>
                <a:cs typeface="Arial Narrow" charset="0"/>
              </a:rPr>
              <a:t>	</a:t>
            </a:r>
            <a:r>
              <a:rPr lang="en-US" sz="2400" b="1" dirty="0">
                <a:solidFill>
                  <a:prstClr val="white"/>
                </a:solidFill>
                <a:latin typeface="Arial Narrow" charset="0"/>
                <a:ea typeface="Arial Narrow" charset="0"/>
                <a:cs typeface="Arial Narrow" charset="0"/>
              </a:rPr>
              <a:t>Beer and other drinks</a:t>
            </a:r>
            <a:endParaRPr lang="en-US" sz="2000" b="1" dirty="0">
              <a:solidFill>
                <a:prstClr val="white"/>
              </a:solidFill>
              <a:latin typeface="Arial Narrow" charset="0"/>
              <a:ea typeface="Arial Narrow" charset="0"/>
              <a:cs typeface="Arial Narrow" charset="0"/>
            </a:endParaRPr>
          </a:p>
          <a:p>
            <a:endParaRPr lang="en-US" sz="2400" i="1" dirty="0">
              <a:solidFill>
                <a:prstClr val="white"/>
              </a:solidFill>
              <a:latin typeface="Arial Narrow" charset="0"/>
              <a:ea typeface="Arial Narrow" charset="0"/>
              <a:cs typeface="Arial Narrow" charset="0"/>
            </a:endParaRPr>
          </a:p>
          <a:p>
            <a:endParaRPr lang="en-US" sz="2800" i="1" dirty="0">
              <a:solidFill>
                <a:prstClr val="white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71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917700"/>
            <a:ext cx="121920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177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8" name="Group 7"/>
            <p:cNvGrpSpPr/>
            <p:nvPr/>
          </p:nvGrpSpPr>
          <p:grpSpPr>
            <a:xfrm>
              <a:off x="4206240" y="0"/>
              <a:ext cx="7985760" cy="6858000"/>
              <a:chOff x="4206240" y="0"/>
              <a:chExt cx="7985760" cy="6858000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 flipV="1">
                <a:off x="4206240" y="3142138"/>
                <a:ext cx="7985760" cy="3142138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4206240" y="0"/>
                <a:ext cx="7985760" cy="3142138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4206240" y="6284276"/>
                <a:ext cx="7985760" cy="573724"/>
              </a:xfrm>
              <a:prstGeom prst="rect">
                <a:avLst/>
              </a:prstGeom>
            </p:spPr>
          </p:pic>
        </p:grpSp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47328"/>
            <a:stretch/>
          </p:blipFill>
          <p:spPr>
            <a:xfrm flipH="1" flipV="1">
              <a:off x="0" y="3142138"/>
              <a:ext cx="4206240" cy="3142138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47327"/>
            <a:stretch/>
          </p:blipFill>
          <p:spPr>
            <a:xfrm flipH="1">
              <a:off x="0" y="0"/>
              <a:ext cx="4206240" cy="3142138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47328"/>
            <a:stretch/>
          </p:blipFill>
          <p:spPr>
            <a:xfrm flipH="1">
              <a:off x="0" y="6284276"/>
              <a:ext cx="4206240" cy="573724"/>
            </a:xfrm>
            <a:prstGeom prst="rect">
              <a:avLst/>
            </a:prstGeom>
          </p:spPr>
        </p:pic>
      </p:grpSp>
      <p:grpSp>
        <p:nvGrpSpPr>
          <p:cNvPr id="4" name="Group 3"/>
          <p:cNvGrpSpPr/>
          <p:nvPr/>
        </p:nvGrpSpPr>
        <p:grpSpPr>
          <a:xfrm>
            <a:off x="-4158342" y="-2890029"/>
            <a:ext cx="20179461" cy="12064334"/>
            <a:chOff x="2840196" y="1524000"/>
            <a:chExt cx="6356351" cy="3800158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840196" y="1524000"/>
              <a:ext cx="6356351" cy="3551322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39433" y="4826486"/>
              <a:ext cx="5757875" cy="497672"/>
            </a:xfrm>
            <a:prstGeom prst="rect">
              <a:avLst/>
            </a:prstGeom>
          </p:spPr>
        </p:pic>
      </p:grpSp>
      <p:pic>
        <p:nvPicPr>
          <p:cNvPr id="15" name="StarWarsClipped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out="1000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406400" y="871427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378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8000" fill="hold"/>
                                        <p:tgtEl>
                                          <p:spTgt spid="4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6" name="Group 5"/>
            <p:cNvGrpSpPr/>
            <p:nvPr/>
          </p:nvGrpSpPr>
          <p:grpSpPr>
            <a:xfrm>
              <a:off x="4206240" y="0"/>
              <a:ext cx="7985760" cy="6858000"/>
              <a:chOff x="4206240" y="0"/>
              <a:chExt cx="7985760" cy="6858000"/>
            </a:xfrm>
          </p:grpSpPr>
          <p:pic>
            <p:nvPicPr>
              <p:cNvPr id="10" name="Picture 9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 flipV="1">
                <a:off x="4206240" y="3142138"/>
                <a:ext cx="7985760" cy="3142138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4206240" y="0"/>
                <a:ext cx="7985760" cy="3142138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4206240" y="6284276"/>
                <a:ext cx="7985760" cy="573724"/>
              </a:xfrm>
              <a:prstGeom prst="rect">
                <a:avLst/>
              </a:prstGeom>
            </p:spPr>
          </p:pic>
        </p:grpSp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47328"/>
            <a:stretch/>
          </p:blipFill>
          <p:spPr>
            <a:xfrm flipH="1" flipV="1">
              <a:off x="0" y="3142138"/>
              <a:ext cx="4206240" cy="314213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47327"/>
            <a:stretch/>
          </p:blipFill>
          <p:spPr>
            <a:xfrm flipH="1">
              <a:off x="0" y="0"/>
              <a:ext cx="4206240" cy="3142138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47328"/>
            <a:stretch/>
          </p:blipFill>
          <p:spPr>
            <a:xfrm flipH="1">
              <a:off x="0" y="6284276"/>
              <a:ext cx="4206240" cy="573724"/>
            </a:xfrm>
            <a:prstGeom prst="rect">
              <a:avLst/>
            </a:prstGeom>
          </p:spPr>
        </p:pic>
      </p:grpSp>
      <p:sp>
        <p:nvSpPr>
          <p:cNvPr id="5" name="Rectangle 4"/>
          <p:cNvSpPr/>
          <p:nvPr/>
        </p:nvSpPr>
        <p:spPr>
          <a:xfrm>
            <a:off x="1524000" y="-1285908"/>
            <a:ext cx="9144000" cy="15234940"/>
          </a:xfrm>
          <a:prstGeom prst="rect">
            <a:avLst/>
          </a:prstGeom>
          <a:noFill/>
          <a:scene3d>
            <a:camera prst="perspectiveRelaxedModerately"/>
            <a:lightRig rig="threePt" dir="t"/>
          </a:scene3d>
        </p:spPr>
        <p:txBody>
          <a:bodyPr>
            <a:spAutoFit/>
          </a:bodyPr>
          <a:lstStyle/>
          <a:p>
            <a:pPr algn="ctr">
              <a:defRPr/>
            </a:pPr>
            <a:r>
              <a:rPr lang="en-IE" sz="5400" dirty="0">
                <a:solidFill>
                  <a:srgbClr val="FFD701"/>
                </a:solidFill>
                <a:latin typeface="Franklin Gothic Demi" pitchFamily="34" charset="0"/>
              </a:rPr>
              <a:t>Azure Cosmos </a:t>
            </a:r>
            <a:r>
              <a:rPr lang="en-IE" sz="5400" dirty="0" smtClean="0">
                <a:solidFill>
                  <a:srgbClr val="FFD701"/>
                </a:solidFill>
                <a:latin typeface="Franklin Gothic Demi" pitchFamily="34" charset="0"/>
              </a:rPr>
              <a:t>DB</a:t>
            </a:r>
          </a:p>
          <a:p>
            <a:pPr algn="ctr">
              <a:defRPr/>
            </a:pPr>
            <a:endParaRPr lang="en-IE" sz="5400" dirty="0">
              <a:solidFill>
                <a:srgbClr val="FFD701"/>
              </a:solidFill>
              <a:latin typeface="Franklin Gothic Demi" pitchFamily="34" charset="0"/>
            </a:endParaRPr>
          </a:p>
          <a:p>
            <a:pPr algn="ctr">
              <a:defRPr/>
            </a:pPr>
            <a:r>
              <a:rPr lang="en-IE" sz="5400" dirty="0" smtClean="0">
                <a:solidFill>
                  <a:srgbClr val="FFD701"/>
                </a:solidFill>
                <a:latin typeface="Franklin Gothic Demi" pitchFamily="34" charset="0"/>
              </a:rPr>
              <a:t>TIE FIGHTER TROUBLES</a:t>
            </a:r>
            <a:endParaRPr lang="en-IE" sz="5400" dirty="0">
              <a:solidFill>
                <a:srgbClr val="FFD701"/>
              </a:solidFill>
              <a:latin typeface="Franklin Gothic Demi" pitchFamily="34" charset="0"/>
            </a:endParaRPr>
          </a:p>
          <a:p>
            <a:pPr algn="ctr">
              <a:defRPr/>
            </a:pPr>
            <a:endParaRPr lang="en-IE" sz="5400" dirty="0" smtClean="0">
              <a:solidFill>
                <a:srgbClr val="FFD701"/>
              </a:solidFill>
              <a:latin typeface="Franklin Gothic Demi" pitchFamily="34" charset="0"/>
            </a:endParaRPr>
          </a:p>
          <a:p>
            <a:pPr algn="just">
              <a:defRPr/>
            </a:pPr>
            <a:r>
              <a:rPr lang="en-IE" sz="4800" dirty="0" smtClean="0">
                <a:solidFill>
                  <a:srgbClr val="FFD701"/>
                </a:solidFill>
                <a:latin typeface="Franklin Gothic Demi" pitchFamily="34" charset="0"/>
              </a:rPr>
              <a:t>Grand </a:t>
            </a:r>
            <a:r>
              <a:rPr lang="en-IE" sz="4800" dirty="0">
                <a:solidFill>
                  <a:srgbClr val="FFD701"/>
                </a:solidFill>
                <a:latin typeface="Franklin Gothic Demi" pitchFamily="34" charset="0"/>
              </a:rPr>
              <a:t>Admiral </a:t>
            </a:r>
            <a:r>
              <a:rPr lang="en-IE" sz="4800" dirty="0" err="1">
                <a:solidFill>
                  <a:srgbClr val="FFD701"/>
                </a:solidFill>
                <a:latin typeface="Franklin Gothic Demi" pitchFamily="34" charset="0"/>
              </a:rPr>
              <a:t>Redriss</a:t>
            </a:r>
            <a:r>
              <a:rPr lang="en-IE" sz="4800" dirty="0">
                <a:solidFill>
                  <a:srgbClr val="FFD701"/>
                </a:solidFill>
                <a:latin typeface="Franklin Gothic Demi" pitchFamily="34" charset="0"/>
              </a:rPr>
              <a:t> </a:t>
            </a:r>
            <a:r>
              <a:rPr lang="en-IE" sz="4800" dirty="0" err="1">
                <a:solidFill>
                  <a:srgbClr val="FFD701"/>
                </a:solidFill>
                <a:latin typeface="Franklin Gothic Demi" pitchFamily="34" charset="0"/>
              </a:rPr>
              <a:t>Rustariss</a:t>
            </a:r>
            <a:r>
              <a:rPr lang="en-IE" sz="4800" dirty="0">
                <a:solidFill>
                  <a:srgbClr val="FFD701"/>
                </a:solidFill>
                <a:latin typeface="Franklin Gothic Demi" pitchFamily="34" charset="0"/>
              </a:rPr>
              <a:t> is secretly developing a TIE/H Hunter </a:t>
            </a:r>
            <a:r>
              <a:rPr lang="en-IE" sz="4800" dirty="0" err="1">
                <a:solidFill>
                  <a:srgbClr val="FFD701"/>
                </a:solidFill>
                <a:latin typeface="Franklin Gothic Demi" pitchFamily="34" charset="0"/>
              </a:rPr>
              <a:t>starfighter</a:t>
            </a:r>
            <a:r>
              <a:rPr lang="en-IE" sz="4800" dirty="0">
                <a:solidFill>
                  <a:srgbClr val="FFD701"/>
                </a:solidFill>
                <a:latin typeface="Franklin Gothic Demi" pitchFamily="34" charset="0"/>
              </a:rPr>
              <a:t> for the Empire. The Tie Hunters are armed with concussion rockets and twin blaster cannons, including a </a:t>
            </a:r>
            <a:r>
              <a:rPr lang="en-IE" sz="4800" dirty="0" err="1">
                <a:solidFill>
                  <a:srgbClr val="FFD701"/>
                </a:solidFill>
                <a:latin typeface="Franklin Gothic Demi" pitchFamily="34" charset="0"/>
              </a:rPr>
              <a:t>hyperdrive</a:t>
            </a:r>
            <a:r>
              <a:rPr lang="en-IE" sz="4800" dirty="0">
                <a:solidFill>
                  <a:srgbClr val="FFD701"/>
                </a:solidFill>
                <a:latin typeface="Franklin Gothic Demi" pitchFamily="34" charset="0"/>
              </a:rPr>
              <a:t>, and cloaking device</a:t>
            </a:r>
            <a:r>
              <a:rPr lang="en-IE" sz="4800" dirty="0" smtClean="0">
                <a:solidFill>
                  <a:srgbClr val="FFD701"/>
                </a:solidFill>
                <a:latin typeface="Franklin Gothic Demi" pitchFamily="34" charset="0"/>
              </a:rPr>
              <a:t>. </a:t>
            </a:r>
          </a:p>
          <a:p>
            <a:pPr algn="just">
              <a:defRPr/>
            </a:pPr>
            <a:endParaRPr lang="en-IE" sz="4800" dirty="0">
              <a:solidFill>
                <a:srgbClr val="FFD701"/>
              </a:solidFill>
              <a:latin typeface="Franklin Gothic Demi" pitchFamily="34" charset="0"/>
            </a:endParaRPr>
          </a:p>
          <a:p>
            <a:pPr algn="just">
              <a:defRPr/>
            </a:pPr>
            <a:r>
              <a:rPr lang="en-IE" sz="4800" dirty="0" smtClean="0">
                <a:solidFill>
                  <a:srgbClr val="FFD701"/>
                </a:solidFill>
                <a:latin typeface="Franklin Gothic Demi" pitchFamily="34" charset="0"/>
              </a:rPr>
              <a:t>By </a:t>
            </a:r>
            <a:r>
              <a:rPr lang="en-IE" sz="4800" dirty="0">
                <a:solidFill>
                  <a:srgbClr val="FFD701"/>
                </a:solidFill>
                <a:latin typeface="Franklin Gothic Demi" pitchFamily="34" charset="0"/>
              </a:rPr>
              <a:t>hacking Empire systems, the RESISTANCE has retrieved a data dump of Empire </a:t>
            </a:r>
            <a:r>
              <a:rPr lang="en-IE" sz="4800" dirty="0" err="1" smtClean="0">
                <a:solidFill>
                  <a:srgbClr val="FFD701"/>
                </a:solidFill>
                <a:latin typeface="Franklin Gothic Demi" pitchFamily="34" charset="0"/>
              </a:rPr>
              <a:t>starship</a:t>
            </a:r>
            <a:r>
              <a:rPr lang="en-IE" sz="4800" dirty="0" smtClean="0">
                <a:solidFill>
                  <a:srgbClr val="FFD701"/>
                </a:solidFill>
                <a:latin typeface="Franklin Gothic Demi" pitchFamily="34" charset="0"/>
              </a:rPr>
              <a:t> </a:t>
            </a:r>
            <a:r>
              <a:rPr lang="en-IE" sz="4800" dirty="0">
                <a:solidFill>
                  <a:srgbClr val="FFD701"/>
                </a:solidFill>
                <a:latin typeface="Franklin Gothic Demi" pitchFamily="34" charset="0"/>
              </a:rPr>
              <a:t>movements. This data must be </a:t>
            </a:r>
            <a:r>
              <a:rPr lang="en-IE" sz="4800" dirty="0" err="1">
                <a:solidFill>
                  <a:srgbClr val="FFD701"/>
                </a:solidFill>
                <a:latin typeface="Franklin Gothic Demi" pitchFamily="34" charset="0"/>
              </a:rPr>
              <a:t>analyzed</a:t>
            </a:r>
            <a:r>
              <a:rPr lang="en-IE" sz="4800" dirty="0">
                <a:solidFill>
                  <a:srgbClr val="FFD701"/>
                </a:solidFill>
                <a:latin typeface="Franklin Gothic Demi" pitchFamily="34" charset="0"/>
              </a:rPr>
              <a:t> to LOCATE the hidden manufacturing facility and DISRUPT mass production of the new </a:t>
            </a:r>
            <a:r>
              <a:rPr lang="en-IE" sz="4800" dirty="0" err="1">
                <a:solidFill>
                  <a:srgbClr val="FFD701"/>
                </a:solidFill>
                <a:latin typeface="Franklin Gothic Demi" pitchFamily="34" charset="0"/>
              </a:rPr>
              <a:t>starfighter</a:t>
            </a:r>
            <a:r>
              <a:rPr lang="en-IE" sz="4800" dirty="0">
                <a:solidFill>
                  <a:srgbClr val="FFD701"/>
                </a:solidFill>
                <a:latin typeface="Franklin Gothic Demi" pitchFamily="34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997190512"/>
      </p:ext>
    </p:extLst>
  </p:cSld>
  <p:clrMapOvr>
    <a:masterClrMapping/>
  </p:clrMapOvr>
  <p:transition advClick="0" advTm="1458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414 0.82569 L 0.04583 -2.03426 " pathEditMode="relative" rAng="0" ptsTypes="AA">
                                      <p:cBhvr>
                                        <p:cTn id="8" dur="3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-1430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5432"/>
          <a:stretch/>
        </p:blipFill>
        <p:spPr>
          <a:xfrm flipV="1">
            <a:off x="-1" y="-1"/>
            <a:ext cx="12192001" cy="6858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57199" y="5915026"/>
            <a:ext cx="40147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solidFill>
                  <a:srgbClr val="4CAFD4"/>
                </a:solidFill>
                <a:latin typeface="Arial Narrow" charset="0"/>
                <a:ea typeface="Arial Narrow" charset="0"/>
                <a:cs typeface="Arial Narrow" charset="0"/>
              </a:rPr>
              <a:t>Yavin</a:t>
            </a:r>
            <a:r>
              <a:rPr lang="en-US" sz="3200" dirty="0" smtClean="0">
                <a:solidFill>
                  <a:srgbClr val="4CAFD4"/>
                </a:solidFill>
                <a:latin typeface="Arial Narrow" charset="0"/>
                <a:ea typeface="Arial Narrow" charset="0"/>
                <a:cs typeface="Arial Narrow" charset="0"/>
              </a:rPr>
              <a:t> 4 Rebel Base </a:t>
            </a:r>
            <a:endParaRPr lang="en-US" sz="3200" dirty="0">
              <a:solidFill>
                <a:srgbClr val="4CAFD4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9037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 advTm="8000">
        <p:push dir="u"/>
      </p:transition>
    </mc:Choice>
    <mc:Fallback xmlns="">
      <p:transition spd="slow" advTm="8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1742" r="14142"/>
          <a:stretch/>
        </p:blipFill>
        <p:spPr>
          <a:xfrm>
            <a:off x="0" y="0"/>
            <a:ext cx="694372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115174" y="228601"/>
            <a:ext cx="4829176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4CAFD4"/>
                </a:solidFill>
                <a:latin typeface="Arial Narrow" charset="0"/>
                <a:ea typeface="Arial Narrow" charset="0"/>
                <a:cs typeface="Arial Narrow" charset="0"/>
              </a:rPr>
              <a:t>Good to see you, Azure experts! </a:t>
            </a:r>
          </a:p>
          <a:p>
            <a:endParaRPr lang="en-US" sz="3200" dirty="0">
              <a:solidFill>
                <a:srgbClr val="4CAFD4"/>
              </a:solidFill>
              <a:latin typeface="Arial Narrow" charset="0"/>
              <a:ea typeface="Arial Narrow" charset="0"/>
              <a:cs typeface="Arial Narrow" charset="0"/>
            </a:endParaRPr>
          </a:p>
          <a:p>
            <a:r>
              <a:rPr lang="en-US" sz="3200" dirty="0" smtClean="0">
                <a:solidFill>
                  <a:srgbClr val="4CAFD4"/>
                </a:solidFill>
                <a:latin typeface="Arial Narrow" charset="0"/>
                <a:ea typeface="Arial Narrow" charset="0"/>
                <a:cs typeface="Arial Narrow" charset="0"/>
              </a:rPr>
              <a:t>We’ve got a dataset that needs to be analyzed right away!</a:t>
            </a:r>
          </a:p>
          <a:p>
            <a:endParaRPr lang="en-US" sz="3200" dirty="0" smtClean="0">
              <a:solidFill>
                <a:srgbClr val="4CAFD4"/>
              </a:solidFill>
              <a:latin typeface="Arial Narrow" charset="0"/>
              <a:ea typeface="Arial Narrow" charset="0"/>
              <a:cs typeface="Arial Narrow" charset="0"/>
            </a:endParaRPr>
          </a:p>
          <a:p>
            <a:r>
              <a:rPr lang="en-US" sz="3200" dirty="0">
                <a:solidFill>
                  <a:srgbClr val="4CAFD4"/>
                </a:solidFill>
                <a:latin typeface="Arial Narrow" charset="0"/>
                <a:ea typeface="Arial Narrow" charset="0"/>
                <a:cs typeface="Arial Narrow" charset="0"/>
              </a:rPr>
              <a:t>Start at https://</a:t>
            </a:r>
            <a:r>
              <a:rPr lang="en-US" sz="3200" dirty="0" err="1" smtClean="0">
                <a:solidFill>
                  <a:srgbClr val="4CAFD4"/>
                </a:solidFill>
                <a:latin typeface="Arial Narrow" charset="0"/>
                <a:ea typeface="Arial Narrow" charset="0"/>
                <a:cs typeface="Arial Narrow" charset="0"/>
              </a:rPr>
              <a:t>github.com</a:t>
            </a:r>
            <a:r>
              <a:rPr lang="en-US" sz="3200" dirty="0" smtClean="0">
                <a:solidFill>
                  <a:srgbClr val="4CAFD4"/>
                </a:solidFill>
                <a:latin typeface="Arial Narrow" charset="0"/>
                <a:ea typeface="Arial Narrow" charset="0"/>
                <a:cs typeface="Arial Narrow" charset="0"/>
              </a:rPr>
              <a:t>/</a:t>
            </a:r>
            <a:r>
              <a:rPr lang="en-US" sz="3200" dirty="0" err="1" smtClean="0">
                <a:solidFill>
                  <a:srgbClr val="4CAFD4"/>
                </a:solidFill>
                <a:latin typeface="Arial Narrow" charset="0"/>
                <a:ea typeface="Arial Narrow" charset="0"/>
                <a:cs typeface="Arial Narrow" charset="0"/>
              </a:rPr>
              <a:t>DutchAzureMeetup</a:t>
            </a:r>
            <a:r>
              <a:rPr lang="en-US" sz="3200" dirty="0" smtClean="0">
                <a:solidFill>
                  <a:srgbClr val="4CAFD4"/>
                </a:solidFill>
                <a:latin typeface="Arial Narrow" charset="0"/>
                <a:ea typeface="Arial Narrow" charset="0"/>
                <a:cs typeface="Arial Narrow" charset="0"/>
              </a:rPr>
              <a:t>/</a:t>
            </a:r>
            <a:r>
              <a:rPr lang="en-US" sz="3200" dirty="0" err="1" smtClean="0">
                <a:solidFill>
                  <a:srgbClr val="4CAFD4"/>
                </a:solidFill>
                <a:latin typeface="Arial Narrow" charset="0"/>
                <a:ea typeface="Arial Narrow" charset="0"/>
                <a:cs typeface="Arial Narrow" charset="0"/>
              </a:rPr>
              <a:t>StarWarsCosmos</a:t>
            </a:r>
            <a:r>
              <a:rPr lang="en-US" sz="3200" dirty="0" smtClean="0">
                <a:solidFill>
                  <a:srgbClr val="4CAFD4"/>
                </a:solidFill>
                <a:latin typeface="Arial Narrow" charset="0"/>
                <a:ea typeface="Arial Narrow" charset="0"/>
                <a:cs typeface="Arial Narrow" charset="0"/>
              </a:rPr>
              <a:t>/Lab</a:t>
            </a:r>
            <a:endParaRPr lang="en-US" sz="3200" dirty="0" smtClean="0">
              <a:solidFill>
                <a:srgbClr val="4CAFD4"/>
              </a:solidFill>
              <a:latin typeface="Arial Narrow" charset="0"/>
              <a:ea typeface="Arial Narrow" charset="0"/>
              <a:cs typeface="Arial Narrow" charset="0"/>
            </a:endParaRPr>
          </a:p>
          <a:p>
            <a:endParaRPr lang="en-US" sz="3200" dirty="0">
              <a:solidFill>
                <a:srgbClr val="4CAFD4"/>
              </a:solidFill>
              <a:latin typeface="Arial Narrow" charset="0"/>
              <a:ea typeface="Arial Narrow" charset="0"/>
              <a:cs typeface="Arial Narrow" charset="0"/>
            </a:endParaRPr>
          </a:p>
          <a:p>
            <a:r>
              <a:rPr lang="en-US" sz="3200" dirty="0" smtClean="0">
                <a:solidFill>
                  <a:srgbClr val="4CAFD4"/>
                </a:solidFill>
                <a:latin typeface="Arial Narrow" charset="0"/>
                <a:ea typeface="Arial Narrow" charset="0"/>
                <a:cs typeface="Arial Narrow" charset="0"/>
              </a:rPr>
              <a:t>Good luck and may the force be with you!</a:t>
            </a:r>
          </a:p>
          <a:p>
            <a:endParaRPr lang="en-US" sz="3200" dirty="0">
              <a:solidFill>
                <a:srgbClr val="4CAFD4"/>
              </a:solidFill>
              <a:latin typeface="Arial Narrow" charset="0"/>
              <a:ea typeface="Arial Narrow" charset="0"/>
              <a:cs typeface="Arial Narrow" charset="0"/>
            </a:endParaRPr>
          </a:p>
          <a:p>
            <a:endParaRPr lang="en-US" sz="3200" dirty="0" smtClean="0">
              <a:solidFill>
                <a:srgbClr val="4CAFD4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wipe dir="r"/>
      </p:transition>
    </mc:Choice>
    <mc:Fallback xmlns="">
      <p:transition spd="slow">
        <p:wipe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7005</TotalTime>
  <Words>119</Words>
  <Application>Microsoft Macintosh PowerPoint</Application>
  <PresentationFormat>Widescreen</PresentationFormat>
  <Paragraphs>20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 Narrow</vt:lpstr>
      <vt:lpstr>Calibri</vt:lpstr>
      <vt:lpstr>Calibri Light</vt:lpstr>
      <vt:lpstr>Franklin Gothic Demi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Sander Molenkamp</dc:creator>
  <cp:lastModifiedBy>Sander Molenkamp</cp:lastModifiedBy>
  <cp:revision>30</cp:revision>
  <dcterms:created xsi:type="dcterms:W3CDTF">2017-12-01T21:48:03Z</dcterms:created>
  <dcterms:modified xsi:type="dcterms:W3CDTF">2017-12-15T13:42:59Z</dcterms:modified>
</cp:coreProperties>
</file>